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3" r:id="rId2"/>
    <p:sldMasterId id="2147483708" r:id="rId3"/>
    <p:sldMasterId id="2147483711" r:id="rId4"/>
  </p:sldMasterIdLst>
  <p:notesMasterIdLst>
    <p:notesMasterId r:id="rId19"/>
  </p:notesMasterIdLst>
  <p:sldIdLst>
    <p:sldId id="416" r:id="rId5"/>
    <p:sldId id="424" r:id="rId6"/>
    <p:sldId id="444" r:id="rId7"/>
    <p:sldId id="420" r:id="rId8"/>
    <p:sldId id="426" r:id="rId9"/>
    <p:sldId id="428" r:id="rId10"/>
    <p:sldId id="429" r:id="rId11"/>
    <p:sldId id="433" r:id="rId12"/>
    <p:sldId id="435" r:id="rId13"/>
    <p:sldId id="436" r:id="rId14"/>
    <p:sldId id="438" r:id="rId15"/>
    <p:sldId id="437" r:id="rId16"/>
    <p:sldId id="439" r:id="rId17"/>
    <p:sldId id="425" r:id="rId18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B41"/>
    <a:srgbClr val="AFD6F0"/>
    <a:srgbClr val="EFF7FC"/>
    <a:srgbClr val="F8F0D7"/>
    <a:srgbClr val="ECC2B6"/>
    <a:srgbClr val="BBE2C4"/>
    <a:srgbClr val="F1F9F3"/>
    <a:srgbClr val="FCF9EF"/>
    <a:srgbClr val="FBF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728"/>
  </p:normalViewPr>
  <p:slideViewPr>
    <p:cSldViewPr snapToGrid="0" snapToObjects="1">
      <p:cViewPr varScale="1">
        <p:scale>
          <a:sx n="63" d="100"/>
          <a:sy n="63" d="100"/>
        </p:scale>
        <p:origin x="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3T23:11:15.6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65 429,'1'-2,"0"-1,0 1,0 0,0 0,1 0,-1 0,1 0,0 0,-1 1,1-1,0 0,0 1,0-1,0 1,0 0,1 0,-1 0,0 0,4-1,11-7,56-45,-53 37,1 1,33-19,212-101,-225 115,-11 5,1 1,0 1,1 2,0 1,50-10,68 7,282 11,-315 6,-89-2,-1 2,0 1,0 1,52 17,100 53,-141-55,0 3,37 29,-32-22,-13-9,-1 2,-1 1,-1 1,-2 1,0 2,28 40,-27-27,-15-22,27 33,-26-34,0 0,-1 2,-1-1,-1 1,0 0,9 38,-2-10,-12-35,0-1,0 1,-2 0,0 1,0-1,-1 0,-1 0,0 1,-1-1,0 0,-1 0,0 0,-1 0,-1 0,0 0,-1-1,0 0,-1 0,0 0,-13 18,9-19,-1 0,0 0,0-1,-1 0,0-1,-1 0,0-1,-20 9,-13 2,-59 18,81-29,-73 22,-1-4,-2-5,-111 10,146-26,0-2,0-4,-1-2,1-4,-124-27,154 23,0-1,0-2,-43-23,-92-65,-50-25,198 115,0-1,-39-30,-6-5,-252-132,308 175,1-1,0 0,-16-14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4T23:49:59.6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3330 228,'-8'-5,"1"1,-1 0,0 0,0 1,-1-1,1 2,0-1,-11 0,-22-8,16 4,-1 2,-38-4,32 5,-165-18,-199-3,309 23,0 5,-143 22,169-14,1 3,1 3,1 2,-89 43,-99 58,-54 23,3 13,149-73,-33 28,-80 80,225-160,2 1,2 2,1 1,-50 75,76-101,0 1,1 1,0-1,1 0,-3 12,5-16,0 1,1 0,-1-1,2 1,-1-1,0 1,4 10,-2-5,1-2,1 1,0 0,0-1,1 1,0-1,1-1,0 1,1-1,13 15,7 4,57 43,-42-37,224 170,-208-165,2-4,117 52,90 43,29 11,-254-125,263 93,-229-86,1-3,85 10,140 35,-96-15,-157-41,1-1,61-1,264-6,-72-3,22-1,-141 3,125-4,-248 0,0-3,-1-3,63-18,183-67,-227 66,134-70,-41-14,-16 8,-113 77,-1-2,-1-2,-2-2,-1-1,40-50,3-22,-7 7,-40 62,-1-3,-3 0,48-85,-66 106,0 1,1 0,1 1,28-29,-25 30,-1-2,0 1,-2-2,14-23,6-19,-18 36,-1-1,-2 0,15-43,-18 23,-2 0,-1 0,-3 0,-4-92,-1 103,1 27,-1 1,0 0,0 0,-1 0,0 0,-1 0,0 1,0-1,0 1,-1 0,0-1,-1 2,1-1,-11-10,-4-3,-2 0,-44-31,32 26,-47-36,-2 4,-2 3,-129-60,208 111,-167-67,147 61,-1 2,-1 0,1 2,-52-3,-153-7,-66-1,-1204 23,1460-4,1 2,-1 2,2 1,-77 27,41-12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4T23:58:12.2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3249 167,'1'-2,"-1"1,0-1,0 0,1 1,-1-1,0 1,0-1,-1 0,1 1,0-1,0 1,-1-1,1 1,-1-1,0 1,1-1,-1 1,0-1,0 1,0 0,0-1,0 1,0 0,0 0,0 0,0 0,-1 0,1 0,0 0,-1 0,1 0,-3 0,-141-32,-123 1,-80 15,-22 12,2 7,15 11,9 8,291-16,-278 37,290-34,1 2,0 2,1 2,1 1,0 2,-37 22,47-19,1 1,1 1,1 1,1 1,1 2,-39 54,47-60,1 0,1 1,1 1,1 0,1 1,1 0,1 0,1 1,1 0,1 0,1 1,1-1,1 1,1 0,4 29,5 3,3 0,2-1,3-1,2 0,3-2,2 0,2-1,36 55,-45-84,0 0,1-2,2 0,0-1,40 31,120 72,-138-98,75 43,3-5,2-6,3-5,196 55,-15-32,2-13,393 27,-622-81,136 4,-191-12,1-2,-1-1,0-1,0 0,0-2,-1-1,25-10,136-55,-146 59,67-24,112-42,-161 55,96-56,-111 52,-2-2,-1-1,42-46,-22 20,-54 55,32-31,-1-2,31-42,-56 66,-1-2,0 1,-1-1,0 0,-1 0,-1-1,0 0,-1 0,0 0,-1 0,1-22,-1-16,-9-101,4 132,-2 0,0 1,-1 0,-1 0,-1 0,-1 1,-19-34,-117-174,103 161,-80-122,89 144,-2 1,-44-43,4 22,48 43,-41-43,30 27,-1 1,-46-33,75 62,1 2,1 0,-1 0,0 1,1 0,-2 1,1 0,0 0,-1 0,0 1,1 1,-11-2,1 2,-1 1,1 0,-1 2,-24 4,41-6,-14 3,16-3,0 0,0 1,0-1,0 0,0 0,0 0,0 0,0 0,1 0,-1 0,0 0,0 1,0-1,0 0,0 0,0 0,0 0,0 0,0 0,0 1,0-1,0 0,0 0,0 0,0 0,0 0,0 0,0 1,0-1,0 0,0 0,0 0,0 0,0 0,0 0,0 1,-1-1,1 0,0 0,0 0,0 0,0 0,0 0,0 0,0 0,0 0,-1 0,1 1,18-1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35C09-A9E6-4356-A04C-DC1542272452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2568E-FC27-40DD-9985-FE98968EC2C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9394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80CFA-24F0-3A26-ECF8-FFE3C925F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226B92-E6E6-7DF5-B68A-A1AFDE09EC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1D010-5194-5C47-4C35-C1022B4E1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45876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C17D1A1-FD54-19F2-DADF-01BF7B89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D4C2FAD-7B60-1BE9-8B63-B68D5EC5D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54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326734-A7FE-C4BC-4155-2AAE58AEE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66586A65-8B03-C777-CA9E-C33369E60C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60022">
            <a:off x="6961208" y="-466619"/>
            <a:ext cx="6330378" cy="6709119"/>
          </a:xfrm>
          <a:prstGeom prst="rect">
            <a:avLst/>
          </a:prstGeom>
        </p:spPr>
      </p:pic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C9A90A1-05BB-4E4B-854B-449FDC6AA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4240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024735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F1CDE-184E-BBF2-D482-0A312994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C0EC1-1DF2-5EE7-3D48-637F20751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5F049-8D76-1533-1F4F-EF89D87B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22211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C17D1A1-FD54-19F2-DADF-01BF7B89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D4C2FAD-7B60-1BE9-8B63-B68D5EC5D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54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326734-A7FE-C4BC-4155-2AAE58AEE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C9A90A1-05BB-4E4B-854B-449FDC6AA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4240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426190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B080F-E530-08F7-6362-D9A96D399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254EA1B-63E9-8F78-1E58-54E6307AF8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82976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80CFA-24F0-3A26-ECF8-FFE3C925F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226B92-E6E6-7DF5-B68A-A1AFDE09EC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1D010-5194-5C47-4C35-C1022B4E1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20908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F1CDE-184E-BBF2-D482-0A312994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C0EC1-1DF2-5EE7-3D48-637F20751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5F049-8D76-1533-1F4F-EF89D87B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88862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E1D13A7-C865-A90D-E2E5-8D64E365D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E6E339-A19A-B710-CC76-73B6EF954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757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734AE5A-F6B0-CBD9-190B-BA13AF6CE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757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A079824-4E7A-42D6-B8F8-B0E448494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6400" y="6356350"/>
            <a:ext cx="106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A8C13C60-8ABE-1243-A840-DFE22113ED40}" type="slidenum">
              <a:rPr lang="en-BE" smtClean="0"/>
              <a:pPr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26845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0FBAFE6-CCC2-98B1-D98D-CE062CC5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6BC4D16-D2B8-17FA-F40A-B7444D9547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757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F24FDC8-378A-2842-5362-4836351FD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757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C0C98CC-A918-E0F8-F54C-95972D263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6400" y="6356350"/>
            <a:ext cx="106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A8C13C60-8ABE-1243-A840-DFE22113ED40}" type="slidenum">
              <a:rPr lang="en-BE" smtClean="0"/>
              <a:pPr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997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A82AD-49B9-F310-2060-547134F48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B2DCE-00D9-E2A1-5B26-763CA7FF93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757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736A5-A7A6-F238-FA69-4BF2A4137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757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1944F-7DFC-AD79-91F6-8A7BD9682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79246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205CD-649A-6CEC-64E5-F9932EE4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DF8F04-A6FC-53A2-9B67-5FF07B97F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67158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F1CDE-184E-BBF2-D482-0A312994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C0EC1-1DF2-5EE7-3D48-637F20751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5F049-8D76-1533-1F4F-EF89D87B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6673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E2835-C538-0C9D-4432-05830116D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238E9-22BD-8950-D6C0-DF32434CA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54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5F6E-464D-A800-ED5C-379583CF6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BEF66C8-7A81-8F37-7AD2-4A7837853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60022">
            <a:off x="6961208" y="-466619"/>
            <a:ext cx="6330378" cy="670911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34628D-9F9D-D106-F6B6-969437D2A1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4240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886742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F95E502-03FF-28C9-CD45-7287D36C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DA6432D-2659-5114-0394-446F5C579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54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2D51638-A684-7E1D-55DD-374F25CBC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B18F668-3A3C-F8CB-0B12-2D2DC7679B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60022">
            <a:off x="6961208" y="-466619"/>
            <a:ext cx="6330378" cy="6709119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9D0E1A1-88B0-2062-469F-54250C963D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4240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018703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5A352A4-83A7-1AE0-7223-DBCD4FE4F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67A1315-177C-7AB0-0126-B9989E9DD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54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B853282-5D59-078E-3263-40153371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C8E8D8F-A9E4-100A-6279-680E86B6C8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60022">
            <a:off x="6961208" y="-466619"/>
            <a:ext cx="6330378" cy="6709119"/>
          </a:xfrm>
          <a:prstGeom prst="rect">
            <a:avLst/>
          </a:prstGeom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BFA0ABD-DDCD-568E-EEA4-530F4F33EE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4240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003832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C17D1A1-FD54-19F2-DADF-01BF7B89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D4C2FAD-7B60-1BE9-8B63-B68D5EC5D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54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326734-A7FE-C4BC-4155-2AAE58AEE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66586A65-8B03-C777-CA9E-C33369E60C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60022">
            <a:off x="6961208" y="-466619"/>
            <a:ext cx="6330378" cy="6709119"/>
          </a:xfrm>
          <a:prstGeom prst="rect">
            <a:avLst/>
          </a:prstGeom>
        </p:spPr>
      </p:pic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C9A90A1-05BB-4E4B-854B-449FDC6AA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4240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39550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F1CDE-184E-BBF2-D482-0A312994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C0EC1-1DF2-5EE7-3D48-637F20751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5F049-8D76-1533-1F4F-EF89D87B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18595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C17D1A1-FD54-19F2-DADF-01BF7B89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D4C2FAD-7B60-1BE9-8B63-B68D5EC5D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54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7326734-A7FE-C4BC-4155-2AAE58AEE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C9A90A1-05BB-4E4B-854B-449FDC6AA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4240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82234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B080F-E530-08F7-6362-D9A96D399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254EA1B-63E9-8F78-1E58-54E6307AF8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28303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nl-NL" noProof="0" dirty="0"/>
              <a:t>Klik om de modelstijlen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582361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431800" cy="68580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73636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tekst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 b="1">
                <a:solidFill>
                  <a:srgbClr val="373636"/>
                </a:solidFill>
              </a:defRPr>
            </a:lvl1pPr>
            <a:lvl2pPr>
              <a:defRPr>
                <a:solidFill>
                  <a:srgbClr val="373636"/>
                </a:solidFill>
              </a:defRPr>
            </a:lvl2pPr>
            <a:lvl3pPr>
              <a:defRPr>
                <a:solidFill>
                  <a:srgbClr val="373636"/>
                </a:solidFill>
              </a:defRPr>
            </a:lvl3pPr>
          </a:lstStyle>
          <a:p>
            <a:pPr lvl="0"/>
            <a:r>
              <a:rPr lang="nl-NL" noProof="0" dirty="0"/>
              <a:t>Klik om de modelstijlen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2563852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FF3BD0-85F5-43FC-8BCB-46DEB5398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1870D43-AAA3-46FD-A858-028F5E929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DD70-DEDE-47B8-8A0E-18DE8D48BCC7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26DAE5D-BE68-43C4-A93E-D48B77811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203E36-3704-41EA-BD9E-58CD2E508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374D-1503-4C33-B7A9-CCFAFCE8C2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0693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E1D13A7-C865-A90D-E2E5-8D64E365D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E6E339-A19A-B710-CC76-73B6EF954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757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734AE5A-F6B0-CBD9-190B-BA13AF6CE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757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A079824-4E7A-42D6-B8F8-B0E448494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6400" y="6356350"/>
            <a:ext cx="106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A8C13C60-8ABE-1243-A840-DFE22113ED40}" type="slidenum">
              <a:rPr lang="en-BE" smtClean="0"/>
              <a:pPr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14031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465B7E-48A1-4C85-B6DF-F29459233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C05282F-6A03-4282-ADBA-FF8535CCA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6A0293-7F1D-4367-B991-52D6C8A45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DD70-DEDE-47B8-8A0E-18DE8D48BCC7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AE052C-DABC-4664-9519-8DED4381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4F27A5-AC02-40DE-B570-B8EEB681F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374D-1503-4C33-B7A9-CCFAFCE8C2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68589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E0B31B-4395-4548-A2DC-0038FE03E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866E27-4FF8-49ED-9DC3-8268FE4D0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685"/>
            <a:ext cx="10515600" cy="388831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6D812E-7B7B-4516-B247-6B05B61BD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DD70-DEDE-47B8-8A0E-18DE8D48BCC7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5080C5-21C0-40A5-82F6-726AF5E4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184445-03E6-4257-92AA-B7F9FC775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374D-1503-4C33-B7A9-CCFAFCE8C2E2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3A57128-C019-4753-8D16-5DA50B5D63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69" y="5950573"/>
            <a:ext cx="4891395" cy="81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89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B2B423-6A42-4CF2-88D8-A410A10F5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1D2A99-B87A-469A-B6FC-0E0B6ED7E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5A2840-BDA9-41CA-9282-1EA3C8FED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DD70-DEDE-47B8-8A0E-18DE8D48BCC7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C2DB4F-CEDE-471F-9A5F-9B2A8C10D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13D4AE-94B9-49D5-AC11-9207B3A5E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374D-1503-4C33-B7A9-CCFAFCE8C2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19754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9926A0-47D9-4AF7-87ED-DE4C1C758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0F1D5B-4AA1-453B-961E-3CB154FD3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87EFCA1-6B0E-4047-8D2E-B47AB61F2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E5A12F7-4F1B-4D29-81A6-CB8B25386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DD70-DEDE-47B8-8A0E-18DE8D48BCC7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0F2DDCF-E1B6-4793-969D-352D937E4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1E01505-50D3-4B2C-AC6A-87840801C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374D-1503-4C33-B7A9-CCFAFCE8C2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2771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9FF98-3BF6-46C5-8E4C-8F160DF4E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F44E72-B1FC-40A2-89D1-70D885E1C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E0F3BD1-9494-45B8-8AD9-4F84D00D7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92F470D-87C7-4868-8AA8-53B95AF190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7934C75-881E-4322-B8E3-B1517371D1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1344CF4-C7D0-4CB8-8E4E-35BD35C88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DD70-DEDE-47B8-8A0E-18DE8D48BCC7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DE0D12F-7CA0-4073-BEA5-B9BF43C8D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B1E926E-D3BC-4FD9-A430-312C6795A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374D-1503-4C33-B7A9-CCFAFCE8C2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76083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962EA0A-21FA-453A-92CF-4BFF4D21A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DD70-DEDE-47B8-8A0E-18DE8D48BCC7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BC2135D-ABCD-4A5F-9CBF-A42B7B9DC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E129AB8-C6D0-4DD6-88A2-88EDE3DD5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374D-1503-4C33-B7A9-CCFAFCE8C2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58265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7C82F-6D91-4506-B439-4F6FA4537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6B86D2-B68F-4E10-878F-07758E449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DAC62B5-5D33-4D64-9CEB-95087FF22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91BAB83-D3B1-42A5-B190-D2C577992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DD70-DEDE-47B8-8A0E-18DE8D48BCC7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6078D80-E987-4364-AE47-947EC6B96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4019A0-EAD2-4286-84E5-244AA6325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374D-1503-4C33-B7A9-CCFAFCE8C2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7130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2956FD-46AA-4B1D-BEE8-75CB84FD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4B3088F-EAC3-487E-9BC6-F0C3F64C5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8999E35-BAC4-4EF0-A4B0-FBBD4B4CD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7577AC6-C56B-4BB6-9492-31F90B813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DD70-DEDE-47B8-8A0E-18DE8D48BCC7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3B91CE3-E60F-48B4-BC00-D3BA559A9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EE1B633-9046-424D-BB5C-A21EB4EEE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374D-1503-4C33-B7A9-CCFAFCE8C2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66688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9264C0-9023-467D-AE8D-F6B16151D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6663137-C095-4B2B-A282-A3A39A043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033224-F5DF-4A65-876E-12009B609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DD70-DEDE-47B8-8A0E-18DE8D48BCC7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9DD7D6-8D46-4A83-A80B-C53B88401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21912E-4DAE-4ACE-B4A5-E1F527DA9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374D-1503-4C33-B7A9-CCFAFCE8C2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945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0FBAFE6-CCC2-98B1-D98D-CE062CC5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6BC4D16-D2B8-17FA-F40A-B7444D9547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757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F24FDC8-378A-2842-5362-4836351FD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757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C0C98CC-A918-E0F8-F54C-95972D263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6400" y="6356350"/>
            <a:ext cx="106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A8C13C60-8ABE-1243-A840-DFE22113ED40}" type="slidenum">
              <a:rPr lang="en-BE" smtClean="0"/>
              <a:pPr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40902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A82AD-49B9-F310-2060-547134F48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B2DCE-00D9-E2A1-5B26-763CA7FF93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757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736A5-A7A6-F238-FA69-4BF2A4137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7576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1944F-7DFC-AD79-91F6-8A7BD9682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61978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205CD-649A-6CEC-64E5-F9932EE4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DF8F04-A6FC-53A2-9B67-5FF07B97F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04376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E2835-C538-0C9D-4432-05830116D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238E9-22BD-8950-D6C0-DF32434CA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54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5F6E-464D-A800-ED5C-379583CF6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BEF66C8-7A81-8F37-7AD2-4A7837853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60022">
            <a:off x="6961208" y="-466619"/>
            <a:ext cx="6330378" cy="670911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34628D-9F9D-D106-F6B6-969437D2A1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4240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370397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F95E502-03FF-28C9-CD45-7287D36C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DA6432D-2659-5114-0394-446F5C579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54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2D51638-A684-7E1D-55DD-374F25CBC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B18F668-3A3C-F8CB-0B12-2D2DC7679B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60022">
            <a:off x="6961208" y="-466619"/>
            <a:ext cx="6330378" cy="6709119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9D0E1A1-88B0-2062-469F-54250C963D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4240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399025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5A352A4-83A7-1AE0-7223-DBCD4FE4F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67A1315-177C-7AB0-0126-B9989E9DD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540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B853282-5D59-078E-3263-40153371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C13C60-8ABE-1243-A840-DFE22113ED40}" type="slidenum">
              <a:rPr lang="en-BE" smtClean="0"/>
              <a:t>‹nr.›</a:t>
            </a:fld>
            <a:endParaRPr lang="en-B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C8E8D8F-A9E4-100A-6279-680E86B6C8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60022">
            <a:off x="6961208" y="-466619"/>
            <a:ext cx="6330378" cy="6709119"/>
          </a:xfrm>
          <a:prstGeom prst="rect">
            <a:avLst/>
          </a:prstGeom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BFA0ABD-DDCD-568E-EEA4-530F4F33EE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4240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736622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20" Type="http://schemas.openxmlformats.org/officeDocument/2006/relationships/image" Target="../media/image6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8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058CB7A2-F2A7-9F97-9DD1-5F2A78B43B9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3243140">
            <a:off x="-3228400" y="-2444639"/>
            <a:ext cx="5321300" cy="2667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DD21F4-59BE-F8CE-C6C6-8D14F0E8E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0A01D-12F5-3A88-39DD-4DEC70AC0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669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9FFBF-F55A-2897-641F-AD529564E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6400" y="6356350"/>
            <a:ext cx="106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A8C13C60-8ABE-1243-A840-DFE22113ED40}" type="slidenum">
              <a:rPr lang="en-BE" smtClean="0"/>
              <a:pPr/>
              <a:t>‹nr.›</a:t>
            </a:fld>
            <a:endParaRPr lang="en-BE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F7C5D1B-2C44-44E0-943B-5CBDA055287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07894" y="5783262"/>
            <a:ext cx="1409700" cy="75565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0E7C8E8-E73F-3E6B-ECF4-C6A5986BAEB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169003" y="5495366"/>
            <a:ext cx="4457700" cy="47244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B1C867F-AF30-E8DF-ABB2-D771659BF621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18900492">
            <a:off x="9462354" y="5522015"/>
            <a:ext cx="23749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6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5" r:id="rId3"/>
    <p:sldLayoutId id="2147483664" r:id="rId4"/>
    <p:sldLayoutId id="2147483652" r:id="rId5"/>
    <p:sldLayoutId id="2147483654" r:id="rId6"/>
    <p:sldLayoutId id="2147483657" r:id="rId7"/>
    <p:sldLayoutId id="2147483667" r:id="rId8"/>
    <p:sldLayoutId id="2147483668" r:id="rId9"/>
    <p:sldLayoutId id="2147483669" r:id="rId10"/>
    <p:sldLayoutId id="2147483680" r:id="rId11"/>
    <p:sldLayoutId id="2147483692" r:id="rId12"/>
    <p:sldLayoutId id="214748365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DD21F4-59BE-F8CE-C6C6-8D14F0E8E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0A01D-12F5-3A88-39DD-4DEC70AC0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669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9FFBF-F55A-2897-641F-AD529564E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6400" y="6356350"/>
            <a:ext cx="106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A8C13C60-8ABE-1243-A840-DFE22113ED40}" type="slidenum">
              <a:rPr lang="en-BE" smtClean="0"/>
              <a:pPr/>
              <a:t>‹nr.›</a:t>
            </a:fld>
            <a:endParaRPr lang="en-BE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F7C5D1B-2C44-44E0-943B-5CBDA055287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07894" y="5783262"/>
            <a:ext cx="1409700" cy="7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6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stijl te bewerken</a:t>
            </a:r>
            <a:endParaRPr lang="nl-BE" altLang="nl-BE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Eerste titel</a:t>
            </a:r>
          </a:p>
          <a:p>
            <a:pPr lvl="1"/>
            <a:r>
              <a:rPr lang="nl-NL" altLang="nl-BE"/>
              <a:t>Tweede titel</a:t>
            </a:r>
          </a:p>
          <a:p>
            <a:pPr lvl="2"/>
            <a:r>
              <a:rPr lang="nl-NL" altLang="nl-BE"/>
              <a:t>Derde titel</a:t>
            </a:r>
          </a:p>
        </p:txBody>
      </p:sp>
      <p:sp>
        <p:nvSpPr>
          <p:cNvPr id="5" name="Rechthoek 4"/>
          <p:cNvSpPr/>
          <p:nvPr userDrawn="1"/>
        </p:nvSpPr>
        <p:spPr>
          <a:xfrm>
            <a:off x="0" y="0"/>
            <a:ext cx="431800" cy="6858000"/>
          </a:xfrm>
          <a:prstGeom prst="rect">
            <a:avLst/>
          </a:prstGeom>
          <a:solidFill>
            <a:srgbClr val="FFF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 sz="1800"/>
          </a:p>
        </p:txBody>
      </p:sp>
      <p:pic>
        <p:nvPicPr>
          <p:cNvPr id="1029" name="Afbeelding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6489701"/>
            <a:ext cx="2112433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06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26262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62626"/>
          </a:solidFill>
          <a:latin typeface="Calibri" pitchFamily="34" charset="0"/>
        </a:defRPr>
      </a:lvl9pPr>
    </p:titleStyle>
    <p:bodyStyle>
      <a:lvl1pPr marL="180975" indent="-180975" algn="l" defTabSz="719138" rtl="0" eaLnBrk="0" fontAlgn="base" hangingPunct="0">
        <a:spcBef>
          <a:spcPts val="100"/>
        </a:spcBef>
        <a:spcAft>
          <a:spcPct val="0"/>
        </a:spcAft>
        <a:buClr>
          <a:srgbClr val="262626"/>
        </a:buClr>
        <a:buFont typeface="Calibri" panose="020F0502020204030204" pitchFamily="34" charset="0"/>
        <a:buChar char="-"/>
        <a:tabLst>
          <a:tab pos="180975" algn="l"/>
        </a:tabLst>
        <a:defRPr sz="2000" b="1" kern="1200">
          <a:solidFill>
            <a:srgbClr val="2626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3888" indent="-166688" algn="l" defTabSz="719138" rtl="0" eaLnBrk="0" fontAlgn="base" hangingPunct="0">
        <a:spcBef>
          <a:spcPts val="100"/>
        </a:spcBef>
        <a:spcAft>
          <a:spcPct val="0"/>
        </a:spcAft>
        <a:buClr>
          <a:srgbClr val="262626"/>
        </a:buClr>
        <a:buFont typeface="Calibri" panose="020F0502020204030204" pitchFamily="34" charset="0"/>
        <a:buChar char="-"/>
        <a:defRPr sz="2000" kern="1200">
          <a:solidFill>
            <a:srgbClr val="2626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74738" indent="-160338" algn="l" defTabSz="719138" rtl="0" eaLnBrk="0" fontAlgn="base" hangingPunct="0">
        <a:spcBef>
          <a:spcPts val="100"/>
        </a:spcBef>
        <a:spcAft>
          <a:spcPct val="0"/>
        </a:spcAft>
        <a:buClr>
          <a:srgbClr val="262626"/>
        </a:buClr>
        <a:buFont typeface="Calibri" panose="020F0502020204030204" pitchFamily="34" charset="0"/>
        <a:buChar char="-"/>
        <a:defRPr kern="1200">
          <a:solidFill>
            <a:srgbClr val="2626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B97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E6E52C3-6EC0-429F-9F2E-641D606E7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73A4FDE-F06F-4279-BA67-C432E6E09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5923D0A-182C-496E-A5C6-6E15AE2F8D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3DD70-DEDE-47B8-8A0E-18DE8D48BCC7}" type="datetimeFigureOut">
              <a:rPr lang="nl-BE" smtClean="0"/>
              <a:t>16/02/2023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8BABCC-14B7-4E31-9538-D3648F27E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AF534C-BE7B-4D1E-9A30-3F7AF42CD0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4374D-1503-4C33-B7A9-CCFAFCE8C2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776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49A65-24D7-0F1C-888F-7580EA5A7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777" y="1122363"/>
            <a:ext cx="9841584" cy="2387600"/>
          </a:xfrm>
        </p:spPr>
        <p:txBody>
          <a:bodyPr>
            <a:normAutofit/>
          </a:bodyPr>
          <a:lstStyle/>
          <a:p>
            <a:r>
              <a:rPr lang="nl-NL" dirty="0"/>
              <a:t>Statistiekenmodule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B6C5A8-27CA-C3CD-1475-CC6BEC4816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71109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8E89CD-91BD-708C-91DB-28AC87878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Ingave</a:t>
            </a:r>
            <a:r>
              <a:rPr lang="nl-NL" dirty="0"/>
              <a:t> via CSV</a:t>
            </a:r>
            <a:endParaRPr lang="nl-BE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5862829-D223-83A4-6226-C746C0F4DB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527" t="21216" r="15527" b="21216"/>
          <a:stretch/>
        </p:blipFill>
        <p:spPr>
          <a:xfrm>
            <a:off x="1864020" y="1673104"/>
            <a:ext cx="8321702" cy="3908526"/>
          </a:xfrm>
        </p:spPr>
      </p:pic>
    </p:spTree>
    <p:extLst>
      <p:ext uri="{BB962C8B-B14F-4D97-AF65-F5344CB8AC3E}">
        <p14:creationId xmlns:p14="http://schemas.microsoft.com/office/powerpoint/2010/main" val="4007745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8E89CD-91BD-708C-91DB-28AC87878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Ingave</a:t>
            </a:r>
            <a:r>
              <a:rPr lang="nl-NL" dirty="0"/>
              <a:t> via afrondingsmodule</a:t>
            </a:r>
            <a:endParaRPr lang="nl-BE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F1FDD08-CEEF-027D-5587-5B8F3B5EA9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0650" r="29078" b="5140"/>
          <a:stretch/>
        </p:blipFill>
        <p:spPr>
          <a:xfrm>
            <a:off x="1160624" y="1819373"/>
            <a:ext cx="6480530" cy="3667027"/>
          </a:xfrm>
        </p:spPr>
      </p:pic>
    </p:spTree>
    <p:extLst>
      <p:ext uri="{BB962C8B-B14F-4D97-AF65-F5344CB8AC3E}">
        <p14:creationId xmlns:p14="http://schemas.microsoft.com/office/powerpoint/2010/main" val="766292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8E89CD-91BD-708C-91DB-28AC87878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Maand afsluiten</a:t>
            </a:r>
            <a:endParaRPr lang="nl-BE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D135437-923F-0A17-4935-A9F7A5E8F7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080" t="20585" r="4919" b="43299"/>
          <a:stretch/>
        </p:blipFill>
        <p:spPr>
          <a:xfrm>
            <a:off x="402817" y="1967697"/>
            <a:ext cx="11452227" cy="3102014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C0C62B99-1CBA-E28F-220F-D36942ADDCBB}"/>
                  </a:ext>
                </a:extLst>
              </p14:cNvPr>
              <p14:cNvContentPartPr/>
              <p14:nvPr/>
            </p14:nvContentPartPr>
            <p14:xfrm>
              <a:off x="5676681" y="2301917"/>
              <a:ext cx="2298600" cy="964080"/>
            </p14:xfrm>
          </p:contentPart>
        </mc:Choice>
        <mc:Fallback xmlns=""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C0C62B99-1CBA-E28F-220F-D36942ADDC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22681" y="2193917"/>
                <a:ext cx="2406240" cy="117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7597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8E89CD-91BD-708C-91DB-28AC87878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Maand afsluiten</a:t>
            </a:r>
            <a:endParaRPr lang="nl-BE" dirty="0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80BED9CB-9DA1-B337-39C2-12526F391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759" t="13969" r="271" b="38276"/>
          <a:stretch/>
        </p:blipFill>
        <p:spPr>
          <a:xfrm>
            <a:off x="2627292" y="2071868"/>
            <a:ext cx="8825582" cy="2708476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C17E9273-BFB3-C683-BCBE-9EBFCEC44D1C}"/>
                  </a:ext>
                </a:extLst>
              </p14:cNvPr>
              <p14:cNvContentPartPr/>
              <p14:nvPr/>
            </p14:nvContentPartPr>
            <p14:xfrm>
              <a:off x="4223721" y="3377237"/>
              <a:ext cx="1578240" cy="82548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C17E9273-BFB3-C683-BCBE-9EBFCEC44D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9721" y="3269597"/>
                <a:ext cx="1685880" cy="104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1111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1C038F-E96C-7341-4978-551C912A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00208" cy="1325563"/>
          </a:xfrm>
        </p:spPr>
        <p:txBody>
          <a:bodyPr/>
          <a:lstStyle/>
          <a:p>
            <a:r>
              <a:rPr lang="nl-NL" dirty="0"/>
              <a:t>Rapportage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B34803-CEB9-FCC5-68D7-08049BFB9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1096134" cy="3669740"/>
          </a:xfrm>
        </p:spPr>
        <p:txBody>
          <a:bodyPr>
            <a:normAutofit lnSpcReduction="10000"/>
          </a:bodyPr>
          <a:lstStyle/>
          <a:p>
            <a:r>
              <a:rPr lang="nl-NL" dirty="0"/>
              <a:t>FOD Economie: ontvangt AUTOMATISCH </a:t>
            </a:r>
            <a:r>
              <a:rPr lang="nl-NL" dirty="0" err="1"/>
              <a:t>csv</a:t>
            </a:r>
            <a:r>
              <a:rPr lang="nl-NL" dirty="0"/>
              <a:t>-bestanden</a:t>
            </a:r>
          </a:p>
          <a:p>
            <a:r>
              <a:rPr lang="nl-NL" dirty="0"/>
              <a:t>Toerisme Vlaanderen: ontvangt AUTOMATISCH jaarrapport</a:t>
            </a:r>
          </a:p>
          <a:p>
            <a:r>
              <a:rPr lang="nl-NL" dirty="0"/>
              <a:t>Departement CJM: ontvangt AUTOMATISCH werkingsverslag (indien werkingssubsidie)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sz="2000" dirty="0"/>
              <a:t>Belangrijk: 12 verzonden maanden tegen 10 februari van volgend jaar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Samengevat: voldoende om maandelijks de voorbije maand af te sluiten!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8175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1C038F-E96C-7341-4978-551C912A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00208" cy="1325563"/>
          </a:xfrm>
        </p:spPr>
        <p:txBody>
          <a:bodyPr/>
          <a:lstStyle/>
          <a:p>
            <a:r>
              <a:rPr lang="nl-NL" dirty="0" err="1"/>
              <a:t>Tentplaatscalculator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B34803-CEB9-FCC5-68D7-08049BFB9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0E00EB6-F2D2-5417-A271-F23195AD31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47" r="60186" b="16596"/>
          <a:stretch/>
        </p:blipFill>
        <p:spPr>
          <a:xfrm>
            <a:off x="2869659" y="1478604"/>
            <a:ext cx="5846084" cy="42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15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1C038F-E96C-7341-4978-551C912A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00208" cy="1325563"/>
          </a:xfrm>
        </p:spPr>
        <p:txBody>
          <a:bodyPr/>
          <a:lstStyle/>
          <a:p>
            <a:r>
              <a:rPr lang="nl-NL" dirty="0"/>
              <a:t>De statistiekenmodule op Kampas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B34803-CEB9-FCC5-68D7-08049BFB9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opdracht van Departement CJM</a:t>
            </a:r>
          </a:p>
          <a:p>
            <a:r>
              <a:rPr lang="nl-NL" dirty="0"/>
              <a:t>In samenwerking met Toerisme Vlaanderen en FOD Economie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VERPLICHT VOOR ALLE ERKENDE JEUGDVERBLIJVEN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8782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49A65-24D7-0F1C-888F-7580EA5A7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777" y="1122363"/>
            <a:ext cx="9841584" cy="2387600"/>
          </a:xfrm>
        </p:spPr>
        <p:txBody>
          <a:bodyPr>
            <a:normAutofit/>
          </a:bodyPr>
          <a:lstStyle/>
          <a:p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B6C5A8-27CA-C3CD-1475-CC6BEC4816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934F261-F656-559F-0DAC-328D96DEE6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98" r="13238" b="5928"/>
          <a:stretch/>
        </p:blipFill>
        <p:spPr>
          <a:xfrm>
            <a:off x="1795806" y="1301055"/>
            <a:ext cx="9040306" cy="4417816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3D5303A7-4C3A-2B56-273E-E7F20D14480F}"/>
              </a:ext>
            </a:extLst>
          </p:cNvPr>
          <p:cNvSpPr/>
          <p:nvPr/>
        </p:nvSpPr>
        <p:spPr>
          <a:xfrm>
            <a:off x="1795806" y="3808429"/>
            <a:ext cx="74613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sz="5400" b="1" dirty="0">
                <a:ln/>
                <a:solidFill>
                  <a:schemeClr val="accent3"/>
                </a:solidFill>
              </a:rPr>
              <a:t>DEZE MAILS </a:t>
            </a:r>
            <a:r>
              <a:rPr lang="nl-NL" sz="5400" b="1" cap="none" spc="0" dirty="0">
                <a:ln/>
                <a:solidFill>
                  <a:schemeClr val="accent3"/>
                </a:solidFill>
                <a:effectLst/>
              </a:rPr>
              <a:t>NEGEREN</a:t>
            </a:r>
          </a:p>
        </p:txBody>
      </p:sp>
    </p:spTree>
    <p:extLst>
      <p:ext uri="{BB962C8B-B14F-4D97-AF65-F5344CB8AC3E}">
        <p14:creationId xmlns:p14="http://schemas.microsoft.com/office/powerpoint/2010/main" val="3781761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1C038F-E96C-7341-4978-551C912A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00208" cy="1325563"/>
          </a:xfrm>
        </p:spPr>
        <p:txBody>
          <a:bodyPr/>
          <a:lstStyle/>
          <a:p>
            <a:r>
              <a:rPr lang="nl-NL" dirty="0"/>
              <a:t>Drie manieren van </a:t>
            </a:r>
            <a:r>
              <a:rPr lang="nl-NL" dirty="0" err="1"/>
              <a:t>ingave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B34803-CEB9-FCC5-68D7-08049BFB9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1096134" cy="36697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Manuele </a:t>
            </a:r>
            <a:r>
              <a:rPr lang="nl-NL" dirty="0" err="1"/>
              <a:t>ingave</a:t>
            </a:r>
            <a:endParaRPr lang="nl-NL" dirty="0"/>
          </a:p>
          <a:p>
            <a:r>
              <a:rPr lang="nl-NL" dirty="0" err="1"/>
              <a:t>Ingave</a:t>
            </a:r>
            <a:r>
              <a:rPr lang="nl-NL" dirty="0"/>
              <a:t> via CSV</a:t>
            </a:r>
          </a:p>
          <a:p>
            <a:r>
              <a:rPr lang="nl-NL" dirty="0" err="1"/>
              <a:t>Ingave</a:t>
            </a:r>
            <a:r>
              <a:rPr lang="nl-NL" dirty="0"/>
              <a:t> via afrondingsmodule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=&gt; combineerbaar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6503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7E77B-2A1A-A0FB-3820-C09D0C0B5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Manuele </a:t>
            </a:r>
            <a:r>
              <a:rPr lang="nl-NL" dirty="0" err="1"/>
              <a:t>ingave</a:t>
            </a:r>
            <a:endParaRPr lang="nl-BE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1A5AADF-BBD1-9608-C4F6-B7ECC41D2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57" t="15989" b="4500"/>
          <a:stretch/>
        </p:blipFill>
        <p:spPr>
          <a:xfrm>
            <a:off x="2190713" y="1498059"/>
            <a:ext cx="7622582" cy="4075889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7DFF01EB-F674-106D-E6BF-09BCB612F595}"/>
                  </a:ext>
                </a:extLst>
              </p14:cNvPr>
              <p14:cNvContentPartPr/>
              <p14:nvPr/>
            </p14:nvContentPartPr>
            <p14:xfrm>
              <a:off x="7982203" y="1479845"/>
              <a:ext cx="900720" cy="486000"/>
            </p14:xfrm>
          </p:contentPart>
        </mc:Choice>
        <mc:Fallback xmlns=""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7DFF01EB-F674-106D-E6BF-09BCB612F5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28203" y="1372205"/>
                <a:ext cx="1008360" cy="70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8499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8E89CD-91BD-708C-91DB-28AC87878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Manuele </a:t>
            </a:r>
            <a:r>
              <a:rPr lang="nl-NL" dirty="0" err="1"/>
              <a:t>ingave</a:t>
            </a:r>
            <a:r>
              <a:rPr lang="nl-NL" dirty="0"/>
              <a:t> – stap 1</a:t>
            </a:r>
            <a:endParaRPr lang="nl-BE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4E49126C-5DEB-74C1-9485-0CCEF318E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482" t="18693" r="11270" b="7197"/>
          <a:stretch/>
        </p:blipFill>
        <p:spPr>
          <a:xfrm>
            <a:off x="3541854" y="1656601"/>
            <a:ext cx="5838022" cy="4107591"/>
          </a:xfrm>
        </p:spPr>
      </p:pic>
    </p:spTree>
    <p:extLst>
      <p:ext uri="{BB962C8B-B14F-4D97-AF65-F5344CB8AC3E}">
        <p14:creationId xmlns:p14="http://schemas.microsoft.com/office/powerpoint/2010/main" val="1237351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8E89CD-91BD-708C-91DB-28AC87878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Manuele </a:t>
            </a:r>
            <a:r>
              <a:rPr lang="nl-NL" dirty="0" err="1"/>
              <a:t>ingave</a:t>
            </a:r>
            <a:r>
              <a:rPr lang="nl-NL" dirty="0"/>
              <a:t> – stap 2</a:t>
            </a:r>
            <a:endParaRPr lang="nl-BE" dirty="0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180271C0-D242-835B-35D9-EFA01298D0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594" t="15854" r="9675" b="18235"/>
          <a:stretch/>
        </p:blipFill>
        <p:spPr>
          <a:xfrm>
            <a:off x="3505723" y="1690689"/>
            <a:ext cx="6744127" cy="4050354"/>
          </a:xfrm>
        </p:spPr>
      </p:pic>
    </p:spTree>
    <p:extLst>
      <p:ext uri="{BB962C8B-B14F-4D97-AF65-F5344CB8AC3E}">
        <p14:creationId xmlns:p14="http://schemas.microsoft.com/office/powerpoint/2010/main" val="4129529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8E89CD-91BD-708C-91DB-28AC87878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Manuele </a:t>
            </a:r>
            <a:r>
              <a:rPr lang="nl-NL" dirty="0" err="1"/>
              <a:t>ingave</a:t>
            </a:r>
            <a:r>
              <a:rPr lang="nl-NL" dirty="0"/>
              <a:t> – stap 2 bis</a:t>
            </a:r>
            <a:endParaRPr lang="nl-BE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5BD3115-2239-FE61-EF95-553262526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255" t="17116" r="13221" b="8774"/>
          <a:stretch/>
        </p:blipFill>
        <p:spPr>
          <a:xfrm>
            <a:off x="3856498" y="1690689"/>
            <a:ext cx="5600018" cy="4204487"/>
          </a:xfrm>
        </p:spPr>
      </p:pic>
    </p:spTree>
    <p:extLst>
      <p:ext uri="{BB962C8B-B14F-4D97-AF65-F5344CB8AC3E}">
        <p14:creationId xmlns:p14="http://schemas.microsoft.com/office/powerpoint/2010/main" val="3324719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JT">
      <a:dk1>
        <a:srgbClr val="111B41"/>
      </a:dk1>
      <a:lt1>
        <a:srgbClr val="FFFFFF"/>
      </a:lt1>
      <a:dk2>
        <a:srgbClr val="44546A"/>
      </a:dk2>
      <a:lt2>
        <a:srgbClr val="E7E6E6"/>
      </a:lt2>
      <a:accent1>
        <a:srgbClr val="5EAEE1"/>
      </a:accent1>
      <a:accent2>
        <a:srgbClr val="E3C25F"/>
      </a:accent2>
      <a:accent3>
        <a:srgbClr val="D8866C"/>
      </a:accent3>
      <a:accent4>
        <a:srgbClr val="77C589"/>
      </a:accent4>
      <a:accent5>
        <a:srgbClr val="4682A9"/>
      </a:accent5>
      <a:accent6>
        <a:srgbClr val="599367"/>
      </a:accent6>
      <a:hlink>
        <a:srgbClr val="111B41"/>
      </a:hlink>
      <a:folHlink>
        <a:srgbClr val="111B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JT">
      <a:dk1>
        <a:srgbClr val="111B41"/>
      </a:dk1>
      <a:lt1>
        <a:srgbClr val="FFFFFF"/>
      </a:lt1>
      <a:dk2>
        <a:srgbClr val="44546A"/>
      </a:dk2>
      <a:lt2>
        <a:srgbClr val="E7E6E6"/>
      </a:lt2>
      <a:accent1>
        <a:srgbClr val="5EAEE1"/>
      </a:accent1>
      <a:accent2>
        <a:srgbClr val="E3C25F"/>
      </a:accent2>
      <a:accent3>
        <a:srgbClr val="D8866C"/>
      </a:accent3>
      <a:accent4>
        <a:srgbClr val="77C589"/>
      </a:accent4>
      <a:accent5>
        <a:srgbClr val="4682A9"/>
      </a:accent5>
      <a:accent6>
        <a:srgbClr val="599367"/>
      </a:accent6>
      <a:hlink>
        <a:srgbClr val="111B41"/>
      </a:hlink>
      <a:folHlink>
        <a:srgbClr val="111B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ISITFLANDERS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116</Words>
  <Application>Microsoft Office PowerPoint</Application>
  <PresentationFormat>Breedbeeld</PresentationFormat>
  <Paragraphs>32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Poppins</vt:lpstr>
      <vt:lpstr>Office Theme</vt:lpstr>
      <vt:lpstr>1_Office Theme</vt:lpstr>
      <vt:lpstr>VISITFLANDERS</vt:lpstr>
      <vt:lpstr>1_Aangepast ontwerp</vt:lpstr>
      <vt:lpstr>Statistiekenmodule</vt:lpstr>
      <vt:lpstr>Tentplaatscalculator</vt:lpstr>
      <vt:lpstr>De statistiekenmodule op Kampas</vt:lpstr>
      <vt:lpstr>PowerPoint-presentatie</vt:lpstr>
      <vt:lpstr>Drie manieren van ingave</vt:lpstr>
      <vt:lpstr>Manuele ingave</vt:lpstr>
      <vt:lpstr>Manuele ingave – stap 1</vt:lpstr>
      <vt:lpstr>Manuele ingave – stap 2</vt:lpstr>
      <vt:lpstr>Manuele ingave – stap 2 bis</vt:lpstr>
      <vt:lpstr>Ingave via CSV</vt:lpstr>
      <vt:lpstr>Ingave via afrondingsmodule</vt:lpstr>
      <vt:lpstr>Maand afsluiten</vt:lpstr>
      <vt:lpstr>Maand afsluiten</vt:lpstr>
      <vt:lpstr>Rapportage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komt de titel</dc:title>
  <dc:creator>Astrid Vanderborght | Studio Boiler</dc:creator>
  <cp:lastModifiedBy>Frederik Vercammen</cp:lastModifiedBy>
  <cp:revision>28</cp:revision>
  <dcterms:created xsi:type="dcterms:W3CDTF">2022-05-24T13:47:24Z</dcterms:created>
  <dcterms:modified xsi:type="dcterms:W3CDTF">2023-02-16T14:12:53Z</dcterms:modified>
</cp:coreProperties>
</file>